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0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inătatea Duhului Tău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ă-ne-o necurmat în via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să vestim pe-acest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vanghelia măreață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ini de Duhul Sfânt, plini de Duhu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-ne, Doamne, pentru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deauna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, totdeauna pe pămân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pre Tine ruga ne-o-ndreptă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fă-ne-o-nflăcăr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în urma ei să arătă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mplere de Duh curată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ini de Duhul Sfânt, plini de Duhu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-ne, Doamne, pentru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deauna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, totdeauna pe pămân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rișiunde și oricând să f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ini de Duh și de credi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-n lucrarea Ta să propăş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veșnica-Ți voință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ini de Duhul Sfânt, plini de Duhu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-ne, Doamne, pentru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deauna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, totdeauna pe pămân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inătatea Duhului Tău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curmat să ne-nsoţeasc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trăirea noastră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 să rodească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ini de Duhul Sfânt, plini de Duhu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-ne, Doamne, pentru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deauna pe p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ntru Tine, totdeauna pe pămân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2026-07-19T19:53:05Z</dcterms:created>
  <dcterms:modified xsi:type="dcterms:W3CDTF">2026-07-19T19:53:05Z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