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79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 cum veni la noi Domnul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fânt venit de su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u din cerul sfânt S-a coborâ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ne salveze de Iad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S-a născut la miezul nop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când cu El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ca zorii zil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unericul risipind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storaşii L-au căutat si L-au gă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la iesle s-au închi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 de-atunci cei ce pe El L-au cău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redinţă L-au găs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S-a născut la miezul nopţ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când cu El lum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a venit ca zorii zil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unericul risipind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2026-07-20T16:03:23Z</dcterms:created>
  <dcterms:modified xsi:type="dcterms:W3CDTF">2026-07-20T16:03:23Z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