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, popor iubit de Domn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ta nepăs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Isus curând apar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rea-n a Sa luc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azi prin adun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ți dă eliberare.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știi că Domnul te-a cre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iață El Ți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Te poate vindeca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ilă va av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gleznele-a-ndrep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ologul a umblat.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e iubește ne-nce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ți-a ier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e Domnul L-ai primi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El te-a izbă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eruri te-a che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e-a eliberat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Ție-Ți vom cânt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ți de-a purur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lași pe Duhul Sfân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ci pe-acest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ptând cu dor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cu toți supuși.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igați, strigați de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ziua va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hemați pe Isus să vină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dea a Sa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m harul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urgă ne-ncetat.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2026-07-19T19:57:32Z</dcterms:created>
  <dcterms:modified xsi:type="dcterms:W3CDTF">2026-07-19T19:57:32Z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