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oste-a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scumpă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ingură nu-mbătrâneşt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anii tineri nu-ţi sfârşeşt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inunată eşti or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eeaşi frumuseţe-având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scând mereu mai fericit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nii tăi fără sfârş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Scumpă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oste-a lui Dumneze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oste-a lui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tare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ingură poţi fi depl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n cei ce trec şi-n cei ce vi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ingură poţi da oric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ărie spre-a muri cânt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ădejde a-nvia slăvit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ot ce e după sfârş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tare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oste-a lui Dumneze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ragoste-a lui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dulce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singură ne ierţi pe to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oţi să ne-nţelegi, şi poți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espinsă ne-ncetat de-un prag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-ntorci spre el mereu cu drag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urerată ani la rân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ştepţi şi să priveşti iert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ai dulce ca orice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. Draaoste-a lui Dumnezeu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2026-07-19T20:01:19Z</dcterms:created>
  <dcterms:modified xsi:type="dcterms:W3CDTF">2026-07-19T20:01:19Z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