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noi suntem străi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ea e strâmtă și cu spini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ul ni-i d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ul de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e e ca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u-i Isus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noi trăim dure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-i mereu cu noi poveri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ul ni-i d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ul de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e e ca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u-i Isu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noi astăzi sunte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ădejde vie avem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ul ni-i d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ul de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e e ca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u-i Isus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2026-07-19T20:07:39Z</dcterms:created>
  <dcterms:modified xsi:type="dcterms:W3CDTF">2026-07-19T20:07:39Z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