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8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Ți-e inima împovărată g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lipsuri și îngrijoră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cruntă-i lupta sufletului tă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nesfârşitele-ți căutări,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 "malul disperării" stai plângând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vind sărmanul tău trecu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gustul remușcării-l simți privind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mari comori ce le-ai pierd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i risipit aveți primite-n d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ai rămas cu pumnii go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nici o clipă nu mai poți măca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toarce vremea înapo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Eu am găsit pe Salvat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fericire-ți poate d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poate să-ți aline-n suflet d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ți frământă inima.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mulțumirea-apasă ca un jug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-a-ntunecat privirea t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calea înspre "viața din belșug"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ceața ei n-o poți vede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Eu am găsit pe Salvat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ți poate lua povara gr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poate să-ți aline-n suflet d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ți frământă inima. :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lămând de biruință, lupți mer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lupți lovind cu pumnii-n vân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tiind că-n luptă fără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orice pas poți fi înfrâ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tregul tău câștig s-a risip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truda-ți este în zada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hiar sub privirea ta s-a prăbuși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ot ce-ai zidit cu mult am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Eu am găsit pe Salvat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biruință poate d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poate să-ți aline-n suflet d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ți frământă inima. :/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pocăință te-ai îndepărt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de credința celor sfinț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inima cu totul ți-ai leg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"punga plină cu arginți."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rezând că banii-n viață vor fi scu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marnic doar te-ai amăgit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ulți ani frumoși din viață ai pierdu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fericirea n-ai găsit..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Doar la Isus găsești izv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setea-ți poate stâmpăr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poate să-ți aline-n suflet do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ți frământă inima.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2026-07-19T20:10:35Z</dcterms:created>
  <dcterms:modified xsi:type="dcterms:W3CDTF">2026-07-19T20:10:35Z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