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fant trimis de Dumn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noieste azi fiint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a ca plinatatea lui C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cuprinda-ntreaga viata me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Cuvantul Sfant sa-L pot tr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-mi credinta orice ar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-mi vointa pentru-a ma sfin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fant mereu cu mine fii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fant ce-n mine locuies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mult doresc prezent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imi dai din bucurii ceres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 m-ajuti, iubind, sa pot iert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-mi putere sa ma pot jert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and bun pentru a calau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atatea Ta ma va-nso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amant atat cat voi trai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fant ce viata ne-ai ad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am uniti sub calauz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cu bunatate ne-ai strapun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fim plini mereu de Duh am vre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i de dragoste noi sa cant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ugaciuni prin Duh sa inalt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stea mantuirii s-o purt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redinta-n inimi Te rugam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2026-07-20T19:28:30Z</dcterms:created>
  <dcterms:modified xsi:type="dcterms:W3CDTF">2026-07-20T19:28:30Z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