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acă-ntrebi a mea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e m-a răsplătit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şte soarele şi rou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i să-nţelegi răspunsul me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acă-ntrebi cât Adevă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-am preţuit - va fi de-ajun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şte-mi ranele şi spin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i să-nţelegi al meu răspu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acă-ntrebi cât prieten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crederea le-am vrut de-ntreg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şte-mi rugul şi alta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l meu răspuns ai să-nțeleg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acă-ntrebi cum e credinţ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-a suit prin anii gre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şte-mi urmele şi cruc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i să-nţelegi răspunsul e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acă-ntrebi cum e nădejd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mi străluceşte nepătrun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-i plânsul şi cânt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i să-nţelegi al meu răspu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dacă-ntrebi cum este Ha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are toate le pătru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şte-mi muta proştern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i să-nțelegi ce nu răspun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2026-07-19T20:01:49Z</dcterms:created>
  <dcterms:modified xsi:type="dcterms:W3CDTF">2026-07-19T20:01:49Z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