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-am venit în lum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Iată o-ntreba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rem păcatul să ne-ndrume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Hristosul - Soare? (bis)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-am primit noi viaţ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târâm prin tin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au să fie-o dimineaţă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umină plină? (bis)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 ni-i truda noast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 şi crescând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ntru-a cerului fereastră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înspre osândă? (bis)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m venit acum î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mulțim pust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 să înălţăm un Nume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: ISUS MESIA! (bis)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2026-07-19T20:04:24Z</dcterms:created>
  <dcterms:modified xsi:type="dcterms:W3CDTF">2026-07-19T20:04:24Z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