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i zi senină, ori de-i 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hotărât să merg între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ascult cât înțeleg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un mers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re-nnoit av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raze de-adevăr c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înalț mai avânt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-i viul 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are zbor mereu spre c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un mers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re-nnoit av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ripi de soare să plut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 de ce-i pământes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-i veșnicul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 sfințește-n tot ce su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un mers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re-nnoit avâ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sfânt și lumin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veșnicu-mpărat, HRIST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El ascult neî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cum și-n cerul minun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un mers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re-nnoit avâ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2026-07-19T20:02:41Z</dcterms:created>
  <dcterms:modified xsi:type="dcterms:W3CDTF">2026-07-19T20:02:41Z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