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ristos deosebim, c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oarele de lutul cel din n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El, duhul nostru-i lumi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cunoaștem cele vechi și noi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rin Hristos, prin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ul ni se face luminos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ristos pricepem pe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e sfânt și ce e păcă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El, sufletul ne e sen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știm ce-i urât și ce-i frumos.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rin Hristos, prin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ul ni se face luminos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ristos cunoaștem, feric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vărul și minciuna, cl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El trupul nostru-i întă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în lege, ci mereu în har.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rin Hristos, prin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ul ni se face luminos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ristos știm tot - și nu greș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, mâine și în veac de vea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El învățăm noi să gând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rin El putem să-I fim pe plac.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rin Hristos, prin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ul ni se face luminos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2026-07-19T20:03:06Z</dcterms:created>
  <dcterms:modified xsi:type="dcterms:W3CDTF">2026-07-19T20:03:06Z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