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8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întrebare se înal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multe inimi azi spre ce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că-n păcatul tă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i poți primi iertare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O picătură grea de sâng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coasta lui Isus azi curg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pune-mi o frate dacă az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ești 1. salvat 2. iertat :/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Răspunsul azi îl dă Is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vrei s-ajungi cu mine s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cceptă az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Jertfa cea sfânt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O picătură grea de sâng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coasta lui Isus azi curg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pune-mi o frate dacă az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ești 1. salvat 2. iertat :/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 muri neprihăn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mielul sfânt a fost jertf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vino azi nu amân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frate vin la slava S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O picătură grea de sâng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coasta lui Isus azi curg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pune-mi o frate dacă az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ești 1. salvat 2. iertat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2026-07-19T20:06:03Z</dcterms:created>
  <dcterms:modified xsi:type="dcterms:W3CDTF">2026-07-19T20:06:03Z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