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 câtă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oi ai ară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lăsat a Ta măr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omul vinov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scris pentru veci ier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al dragostei cond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fărmând zăvorul t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i făcut copii ai Tă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 ce străluc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dat sufletului nost'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i gătit o haină nou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ând vieții un alt ros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i adus iar la izvo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impede și crista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ășuni ce dau via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ăstorule Divi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 ce bogă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în Tine am afl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t mai mult de argint și au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veșnică ne-ai d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vedem împărăț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Isus ni-e dor de 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țeleg de ce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 fosta voia T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2026-07-19T20:10:29Z</dcterms:created>
  <dcterms:modified xsi:type="dcterms:W3CDTF">2026-07-19T20:10:29Z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