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6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nu mă mai bizui pe nimic al m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 mă bizui tare doar pe Dumnezeu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Numai El, numai E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ajutorul de-orice fel.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ai El, numai El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pot să mă laud cu nimic ce fa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 mă laud numai cu Hristos în veac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Numai El, numai E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ajutorul de-orice fel.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ai El, numai El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mă pot încrede în nimic de j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ată-ncrederea mi-e numai în Hristo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Numai El, numai E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ajutorul de-orice fel.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ai El, numai El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ci o bucurie n-am de-acest p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 mă bucur numai de Cuvântul Sfân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Numai El, numai E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ajutorul de-orice fel.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ai El, numai El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mai vreau de nimeni sufletul să-mi leg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 mi-l jurui veșnic Domnului între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Numai El, numai E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ajutorul de-orice fel.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ai El, numai El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necuvintează-mi, Doamne-acest hot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-ntreaga-i slavă, dă-mi întregu-Ți ha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Numai El, numai E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ajutorul de-orice fel.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ai El, numai El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2026-07-19T20:02:50Z</dcterms:created>
  <dcterms:modified xsi:type="dcterms:W3CDTF">2026-07-19T20:02:50Z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