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10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us pe cerul îndurări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Fă să mai apară o ste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ână-n clipa întâlniri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ot acolo, sus, să stea.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in lumina Ta lumin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ia şi să dea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andelă aprinsă, plin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teaua mea, steaua mea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us pe cerul îndurări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ântul când va bat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-i întinzi cupa-ndurări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Şi să-i fi aproap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in lumina Ta lumin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ia şi să de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andelă aprinsă, plin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teaua mea, steaua mea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us pe cerul îndurări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egri norii s-or adun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hear şi-n focul încercăr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teaua mea va lumina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in lumina Ta lumin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ia şi să de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andelă aprinsă, plin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teaua mea, steaua mea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4">
  <a:themeElements>
    <a:clrScheme name="Theme6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2026-07-19T19:53:50Z</dcterms:created>
  <dcterms:modified xsi:type="dcterms:W3CDTF">2026-07-19T19:53:50Z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