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 mesaj plin de iubi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e îndreaptă către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chemarea Lui Isus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te cheamă, te așteap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iubirea Lui te iar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grăbește, dă-i răspun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Te iubesc cu o iubire veșni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aceea ți-am păstrat bunătatea Mea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nunat cuvânt îți trimite Dumnez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 și Isus te va ierta. /2×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une-i Lui tot ce te-apas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une-i că te-ntorci acas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Isus, îmi pare rău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am rătăcit prin lum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am trăit cum nu e b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-am trăit cuvântul Tă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Te iubesc cu o iubire veșni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aceea ți-am păstrat bunătatea Mea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nunat cuvânt îți trimite Dumnez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 și Isus te va ierta. /2×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ate inima în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e-o taină, nu ști mâ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că-n viață vei mai fi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tăzi Dumnezeu mai poa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te ierte de păca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ți dea viață-n veșnici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Te iubesc cu o iubire veșni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aceea ți-am păstrat bunătatea Mea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nunat cuvânt îți trimite Dumnez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 și Isus te va ierta. /2×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ocea Lui, duios răsu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 să te iau de mâ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reau să fii copilul Meu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tă, brațele-și întind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cu milă te cuprind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iubește Dumneze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Te iubesc cu o iubire veșni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aceea ți-am păstrat bunătatea Mea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nunat cuvânt îți trimite Dumnez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 și Isus te va ierta. /2×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2026-07-19T20:10:23Z</dcterms:created>
  <dcterms:modified xsi:type="dcterms:W3CDTF">2026-07-19T20:10:23Z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