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796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 tu ai să pleci odat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ult mai grabnic decât crezi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curând va fi-altul-n loc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Unde tu acuma şez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curând va fi-altu-n cas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Unde tu acuma sta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ltul o să stăpâneasc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ste tot ce-ai strâns şi a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curând cu-a tale ha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lţi-au să se-mbrace iar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curând nici amintire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-ţi va rămânea măc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mai e din cei ce-odat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tăpâneau aici măreţ?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-a rămas din slava lumi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cât ceaţă şi dispreţ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vrei tu să laşi în urm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lor care în curând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or fi-n locul unde astăz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arcă stai şi tu trecân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Fă cât bine poţi în slujb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ltora şi-a lui Hristo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-ţi va rămânea-ntre oamen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me sfânt şi lumino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2026-07-20T16:03:17Z</dcterms:created>
  <dcterms:modified xsi:type="dcterms:W3CDTF">2026-07-20T16:03:17Z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