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 Tău, Isuse, Te cheamă suspin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vii Tu mai degrabă, o clipă mai curând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Te-aşteptăm Isuse să ne dai bucu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ând e greu aicea să vii să ne mângâi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, vino Tu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intră-n slujb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rată-ţi Tu pute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pindu-Ţi mireasa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greul este mare spre ceruri noi priv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izbăvirea sfântă de-acolo noi primi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crucea Ta, Isuse, ne-apasă tot mai g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im înspre Golgota şi Te chemăm mere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, vino Tu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intră-n slujb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rată-ţi Tu pute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pindu-Ţi mireasa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vezi iubit Isuse căci este tot mai g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ne lăsa Tu singuri revarsă-Ţi har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inima zdrobită să se refacă i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emându-Te pe Tine cu-al mântuirii ha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, vino Tu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intră-n slujb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rată-ţi Tu pute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pindu-Ţi mireasa.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inima-i zdrobită din ce în ce mai g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vino Tu, Isuse, la poporaş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în odaia sfântă Isuse să ne che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rbându-Ţi a Ta nuntă cu oştile cereşt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, vino Tu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intră-n slujb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rată-ţi Tu pute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pindu-Ţi mireasa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2026-07-19T19:56:24Z</dcterms:created>
  <dcterms:modified xsi:type="dcterms:W3CDTF">2026-07-19T19:56:24Z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