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ăbușit în rugă, noaptea în ceas târzi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ânge cu durere Preaiubitul Fiu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îi cu putință tot amarul M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părtează-l Tată, căci este prea greu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în grădina neui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plâng Isus la Tatăl; mijlocin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ând în rugă: "Voia Ta, o Tat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-o împlinesc pe acest pământ!"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un înger cobora din ce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ntărească Fiul Preaiub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ntru noi a trebuit să rabde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îndure până la sfârș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Îl părăsiră, chiar în ceasul gr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ar din cer privise bunul Dumnezeu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aptea suferinței fosta în Ghetsima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Îl împresoară cruzii Lui dușmani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în grădina neui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plâng Isus la Tatăl; mijlocin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ând în rugă: "Voia Ta, o Tat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-o împlinesc pe acest pământ!"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un înger cobora din ce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ntărească Fiul Preaiub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ntru noi a trebuit să rabde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îndure până la sfârș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 dragă, cât ai înd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ntru noi, Părinte, Miel nevinovat?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crimile Tale în Ghetsimani au cur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Rodul suferinței suntem noi Isus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în grădina neui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plâng Isus la Tatăl; mijlocin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ând în rugă: "Voia Ta, o Tat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-o împlinesc pe acest pământ!"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un înger cobora din ce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ntărească Fiul Preaiub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ntru noi a trebuit să rabde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îndure până la sfârși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ca mulțumire, oare ce-am pute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Ți aducem astăzi… pentru jertfa Ta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 noastre inimi, azi Ți le predăm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așteptăm Isuse… să Te întâmpinăm! :/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în grădina neui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plâng Isus la Tatăl; mijlocin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ând în rugă: "Voia Ta, o Tat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-o împlinesc pe acest pământ!"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un înger cobora din ce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ntărească Fiul Preaiub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ntru noi a trebuit să rabde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îndure până la sfârș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2026-07-19T20:00:57Z</dcterms:created>
  <dcterms:modified xsi:type="dcterms:W3CDTF">2026-07-19T20:00:57Z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