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vieții tale, iubite căl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alea umbrei morții cu susp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oftezi adesea? În deznădejde c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zici că izbăvirea nu mai v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mai spui vreodată: " - Sunt uitat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 El priveş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urlă valul înfuri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! El te izbăveşt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n urma ta cum El te-a izb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tâtea ori din clipe de dur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e-același și ieri și azi și-n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rede înc-o dată în a Sa put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mai spui vreodată: " - Sunt uitat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 El priveş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urlă valul înfuri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! El te izbăveşt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eci o luptă grea și alta vine-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ți pierzi puterea ce-o aveai î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l rău îți șoptește: " - Acuma ești învins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de-te în Domnul, o, creştin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mai spui vreodată: " - Sunt uitat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 El priveş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urlă valul înfuria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! El te izbăveşt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ste doar puțin și toate s-or sfâr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acrimi și dureri și clipe-a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încă un ceas, Isus vine-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ia pe ai Săi în veșnica splendoa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mai spui vreodată: " - Sunt uitat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 El priveş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urlă valul înfuria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! El te izbăveşt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2026-07-19T19:56:10Z</dcterms:created>
  <dcterms:modified xsi:type="dcterms:W3CDTF">2026-07-19T19:56:10Z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