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ori de Sus, zori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lumină, ce lumină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ine pl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primit, am prim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un har nebănu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umesc, mulţum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i bun de Sus prim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îmi dă frumo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și Fiul Său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-mi zori, fără n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cobor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-mi plină cu lumin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am divin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ţeleg, să-nţele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e să-Ţi slujesc întreg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umesc, mulţum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i bun de Sus prim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îmi dă frumo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și Fiul Său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2026-07-19T20:08:21Z</dcterms:created>
  <dcterms:modified xsi:type="dcterms:W3CDTF">2026-07-19T20:08:21Z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