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ece fecioare cu nerăbd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u pregătit pentru-o nuntă ma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și luară candele, s-aștepte mirele și să îl poată întâmpin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mirele nu se iv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-au adorm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leiul din candele e pe sfârșit, aproape se sting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re-s gata, gata, gat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tâmpine pe mir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re-s gata, gata, gat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u afară vor rămân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iez de noapte, un strigăt tare s-a auzit și-a trezit pe feci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momentul de'ntâmpinare: Iată-l pe mire! 'nainte-i ieșiț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ci dintre ele, ulei în va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au adus, și-au cerut celorlal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e'nțelepte le-au spus să cumpere de la acei care-n piață îl vâ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mp ce acestea-au plecat, mirele-a ven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cioarele înțele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au intrat și poarta s-a'nchi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fost gata, gata, ga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tâmpine pe m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fost gata,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ata și-au intrat la prăznui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oarta'nchisă n-au fost primite, când au bătut, cele nechibzui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 spuse mirele că nu le cunoaște, și-au fost lăsate afară plângâ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ne spune pilda aceas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nvățăm ca oricând să fim ga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nu știm ziua, ceasul și clip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omnul slavei pe nori va veni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imp ce acestea-au plecat, mirele-a ven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cioarele înțele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au intrat și poarta s-a'nchi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fost gata, gata, gat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întâmpine pe m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 fost gata,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ata și-au intrat la prăznui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tu oare pregă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'ntâlnești cu E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, Cel care vine pe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ducă sus în cer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2026-07-19T20:05:34Z</dcterms:created>
  <dcterms:modified xsi:type="dcterms:W3CDTF">2026-07-19T20:05:34Z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