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t și singur, am rătă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, într-o zi, Isus m-a găs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iertare în dragostea 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jertfa sfântă din Golgot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 Tine am sigura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vreau să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iața mea e schimbată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rin Tine, Tată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rin Tine, Tată ceresc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valuri grele m-ai rid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s, pe stâncă, m-ai așez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umele Tău sunt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le sfânt m-ai mântu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u Tine am sigura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vreau să tră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iața mea e schimbat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rin Tine, Tată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rin Tine, Tată ceresc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2026-07-19T20:09:08Z</dcterms:created>
  <dcterms:modified xsi:type="dcterms:W3CDTF">2026-07-19T20:09:08Z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