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5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astori au alergat să vadă Prunc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l care a fost vest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ăscut în iesle, Domn din vec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minunat Împărat! O, ce minunat Împărat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uzi cum îngeri cântă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luia! Laudă, Regelui Isus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a venit la noi din iubi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 născut Isus! S-a născut Isus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storii s-au grăbit să duca vest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Isus S-a născu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ăveau pe Dumnezeu ca a venit din ce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minunat Împărat! O, ce minunat Împărat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uzi cum îngeri cântă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luia! Laudă, Regelui Isus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a venit la noi din iubi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 născut Isus! S-a născut Isus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uzi cum îngeri cântă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luia! Laudă, Regelui Isus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a venit la noi din iubi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 născut Isus! S-a născut Isus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ți să știe, să cunoas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uncul Isus ven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cerul a lăsat să mântuias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minunat Împărat, O, ce minunat Împărat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uzi cum îngeri cântă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luia! Laudă, Regelui Isus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a venit la noi din iubi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 născut Isus! S-a născut Isus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2026-07-19T20:00:34Z</dcterms:created>
  <dcterms:modified xsi:type="dcterms:W3CDTF">2026-07-19T20:00:34Z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