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ci Te aştept az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ocuieşte-n min', Te rog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ânjesc după Tine din nou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scunzi în iubirea-Ţ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-mă pe genunch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Te cunosc vreau tot mai mul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eşte-n min'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mea inund-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spiri în min'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-nalţ pe aripi spre Tin'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2026-07-19T19:53:44Z</dcterms:created>
  <dcterms:modified xsi:type="dcterms:W3CDTF">2026-07-19T19:53:44Z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