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vor fi foarte mari urg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cum Domnu-a descoper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a atunci, cu Domnul să f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ă-te de El călăuz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în veci să fii-n raiu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mânt deloc, nu fi lega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ne-a promis că vom fi în r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răim credinţa ne-ncet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luci-vom ca Moise pe Sin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, cu Dumnezeu, a stat la sf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în veci să fii-n raiu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mânt deloc, nu fi lega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 vei fi, dacă te încr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ântuitorul, doar în El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u El vei fi, doar dacă veghe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Îl ai pe Domnul, ca mod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în veci să fii-n raiu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mânt deloc, nu fi legat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vegherea ta, să nu o-ntrerup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it de nuntă, fii or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urechile să nu le astup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uzi cum şopteşte Duhul blâ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în veci să fii-n raiu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mânt deloc, nu fi lega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2026-07-19T19:54:40Z</dcterms:created>
  <dcterms:modified xsi:type="dcterms:W3CDTF">2026-07-19T19:54:40Z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