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acă-mi inima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eplin spre-al Tău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amne, să cunosc mai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cel preasfânt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cel preasf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acă-mi inima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înspre-un firesc fol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-mi eşti Viaţa ce mă ţ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, Isus Hristos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, Isus Hrist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acă-mi inima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porunca ce mi-o 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u spre vre-un câştig ce-mi v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chiar şi sfântul rai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chiar şi sfântul ra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acă-mi inima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a Ta să Ţi-o-mplin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Te bucuri Tu de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Mântuitor Ceresc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Mântuitor Ceresc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2026-07-19T20:04:19Z</dcterms:created>
  <dcterms:modified xsi:type="dcterms:W3CDTF">2026-07-19T20:04:19Z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