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3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-ați rugat să vină clip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'Naintea Domnului să fiț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Fericiți să vă dați mân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in iubire vă uniți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mnul binecuvântări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este voi va revărs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Roua păcii și-a iubiri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ă inunde inima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Cu Domnul calea s-o porniț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e brațul Său vă sprijiniți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ar dragostea vă va un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fericirea va domni: / x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momente de-ncerc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 viață se vor iv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oar la Domnul e-alin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Mâna Lui vă va-ntăr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Voi să-i mulțumiți în toat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e soare, de sunt nori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ăci numai la El se poat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reschimba spinii în flori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Cu Domnul calea s-o porniț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e brațul Său vă sprijiniți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ar dragostea vă va un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fericirea va domni: / x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ar acum la sărbăto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toții ne-am adunat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Bucuroși căci ziua m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entru voi s-a arătat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Ne rugăm ca Domnul slave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coboare peste vo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u putere și răbd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nădejde în nevo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 Cu Domnul calea s-o porniț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e brațul Său vă sprijiniți.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Iar dragostea vă va un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Și fericirea va domni: / x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2026-07-19T19:58:22Z</dcterms:created>
  <dcterms:modified xsi:type="dcterms:W3CDTF">2026-07-19T19:58:22Z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