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ăm pe Domn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, toţi fii Săi primi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ăcaşurile păci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să-I cântăm, smeriţ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ăm pe Domn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reţul Său plăt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ne-a mântuit din mâ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acului nelegiu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ăm pe Domn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ne poartă necur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ubire-n car de flăcă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Limanul minun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ăm pe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şnicul Izvor de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ne trece cu izbân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l luptei greu calv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ăm pe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-a Sale bogăț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şi le revarsă-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noi, ai Săi copi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ăm pe Domn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slava Lui i-o dă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I plăcere-n noi găseş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Îl binecuvântă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2026-07-19T20:01:29Z</dcterms:created>
  <dcterms:modified xsi:type="dcterms:W3CDTF">2026-07-19T20:01:29Z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