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tă, Doamne-n întuneri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am fost târât și-mpin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rin firea mea vrăjmaș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fost doborât și-nvin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a Tine, dar Ia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 cu sufletu-mi zdro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-ai izgonit pe nim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i care-au îndrăzn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ipsa mea de priveghe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păsarea mea pe dr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rivirea-n altă part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ate m-au trântit acu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a Tine, dar Ia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 cu sufletu-mi zdro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-ai izgonit pe nim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i care-au îndrăzn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puterea Ta-i prea slab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mă țină-n sfinte stăr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eu n-am rămas statorn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-ale Duhului cărăr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a Tine, dar Ia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 cu sufletu-mi zdro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-ai izgonit pe nim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i care-au îndrăzni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-am folosit de harul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re Tu mi-l dai mer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biruiesc ispit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să trec urcușul greu..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a Tine, dar Ia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 cu sufletu-mi zdro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-ai izgonit pe nim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i care-au îndrăzni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amne, vezi adâncu-n c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fost astăzi arunc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ridică-mă Tu, iarăș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-Ți pot sluji cura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a Tine, dar Ia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 cu sufletu-mi zdro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-ai izgonit pe nim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i care-au îndrăzn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izvorul ce nu seac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nemărginitu-Ti h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mple-mă din nou și du-m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decat, pe-al Tău alta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Ia Tine, dar Ia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 cu sufletu-mi zdrob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n-ai izgonit pe nim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cei care-au îndrăznit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2026-07-19T20:02:03Z</dcterms:created>
  <dcterms:modified xsi:type="dcterms:W3CDTF">2026-07-19T20:02:03Z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