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scara timpului eter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an din viața ta cobo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de acum cu el se-aștern uitări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cetluind tot ce ai 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-ai făcut, tot ce-ai ad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ci pe a vieții tale calendar e iarăși sear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nii ni se duc în zb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duc în infi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noi suspinăm cu do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raiul feric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Din Țara de sus, de sus, din Paradis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reri, lacrimi și suferin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le-ai trăit aici ades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tâtea rugăciuni fierbin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eu spre Tatăl Sfânt le-ai înălța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urma lor doar El ți-a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mila Lui căci ruga ți-ascul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uflet pacea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nii ni se duc în zb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duc în infi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noi suspinăm cu do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raiul feric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Din Țara de sus, de sus, din Paradis)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um când pragul ai păș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oul an ce-ți stă în f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u uita ce-a fost vest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și tu ca și anii vei sfârși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sufletul se va găs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în iad sau raiul feri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drept răsplată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nii ni se duc în zb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duc în infi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noi suspinăm cu dor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raiul feric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Din Țara de sus, de sus, din Paradis)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2026-07-19T20:04:26Z</dcterms:created>
  <dcterms:modified xsi:type="dcterms:W3CDTF">2026-07-19T20:04:26Z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