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Golgota, pamant, varf de deal fara fl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azita ai fost tu candv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, pe-a-tale colini, sa se urce multim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 spre a-L crucifica..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ca-L vad cum, din ochi, lacrimi se prelinge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braz si pe barba in jo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ci, pe umerii Sai, lemnul pus de cal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asa, apasa dureros..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tovit de puteri, pe-al tau varf, Golgo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sfarsit, plin de rani, a ajun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ameni rai si haini, cu priviri ca de cai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-al lumii pacat, L-au strapuns...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tre cer si pamant, pe lemn fu ridi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talhar intre alti doi talha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etea-n piept Il ardea, insa nimeni nu-I d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pa, desi era cata-n mari..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azduhul cernit, norii negri zubr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cand vestea cea sumbra spre za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Lumea oarba statea si cu groaza-L priv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si cei mai semeti carturari..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-n bataie de joc, pe o trestie I-au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burete-nmuiat in ote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nd, din ranile Lui, pentru vina oric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gea sange de mare Profet..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2026-07-19T19:53:58Z</dcterms:created>
  <dcterms:modified xsi:type="dcterms:W3CDTF">2026-07-19T19:53:58Z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