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spre cer ades întâln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ori și furtuni dar și cer sen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and e mai greu cu ochii în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m prin credintă la Domnul Isu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ți pierde credința din inim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zi norii grei cum se-ad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rabdă puțin căci zorile 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a fi iarași lumină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calea cu flori dar sus în splend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șteaptă Isus așa cum ne-a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l a plecat la cer s-a înal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știm că-ntr-o zi din nou va ven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ți pierde credința din inim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zi norii grei cum se-ad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rabdă puțin căci zorile 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a fi iarași lumină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hiar dacă azi curg lacrimi pe-obr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ai credincios în luptă fi tre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ari bucuri vor fi-n-aceea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ei întristați vor fi mângâiați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ți pierde credința din inim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zi norii grei cum se-ad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rabdă puțin căci zorile 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a fi iarași lumină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spre cer sunt mulți ce-au por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u dat înapoi acum la sfârș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eabă-te acum mai mergi pe-acest dr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re s-a dus și Domnul Isu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ți pierde credința din inim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zi norii grei cum se-ad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rabdă puțin căci zorile 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a fi iarași lumină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2026-07-19T19:57:29Z</dcterms:created>
  <dcterms:modified xsi:type="dcterms:W3CDTF">2026-07-19T19:57:29Z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