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pe cer se-a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nchinăm venim în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n dar să-I 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ui Emanuel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opil ni S-a năs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pe cer s-ar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u de Rege ni S-a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nchinăm venim îndată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l vor numi Cel minunat, Sfet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 și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esia Cel aștept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pe cer se-a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nchinăm venim în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n dar să-I 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ui Emanu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și magii Îl cău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pe cer se-ar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o iesle să-L afl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nchinăm venim îndat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Isus, Pruncul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ântuire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colindă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ea pe cer se-a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nchinăm venim înd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în dar să-I d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ui Emanue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2026-07-19T19:54:20Z</dcterms:created>
  <dcterms:modified xsi:type="dcterms:W3CDTF">2026-07-19T19:54:20Z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