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796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lume întreagă stă în nepăs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aută adăpost când vine o încerc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eu nu mă te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easul ei bun e stăpână pe toa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Domnul îi vorbește i-e frică de moar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eu nu mă te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eu nu mă te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dacă cei din jur mă părăs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eu nu mă te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ce-ar veni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ța mea e-n mâ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lui ce-a murit pe lem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mine Îl che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eu nu mă t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es vine-ncercarea năvalnic ca ma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norii negrii grabnic întunecă za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eu nu mă te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 spulberă gândul și orice speran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nici măcar o clipă nu ai siguran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eu nu mă t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eu nu mă te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dacă cei din jur mă părăs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eu nu mă te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ce-ar veni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ța mea e-n mâ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lui ce-a murit pe lem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mine Îl che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eu nu mă t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oamenii cei răi mă-nconjoară cu u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cupa lor să-mi dea să beau o picătu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eu nu mă te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Domnul meu eu trec biruitor prin toa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apă și din foc să mă scape El poa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, eu nu mă t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eu nu mă te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dacă cei din jur mă părăs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eu nu mă te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ce-ar veni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ța mea e-n mâ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lui ce-a murit pe lem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mine Îl che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eu nu mă tem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2026-07-20T16:03:20Z</dcterms:created>
  <dcterms:modified xsi:type="dcterms:W3CDTF">2026-07-20T16:03:20Z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