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nu suntem păstorii veniți de peste munț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lăuziți de-o stea spre Betlee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am aflat că-n lume, azi Te-ai născut Isu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vrem în fața Ta să ne-nchină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tâta bucurie Tu ne-ai dăru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entru mântuirea noastră cerul ai părăs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vrem din suflet să-Ți cântăm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“Bine-ai venit în lume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-ai venit Fiu d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-ai venit pe pământ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de sus din veșnicii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șteptam demult să v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-ai venit, bine-ai venit Fiu de Dumnezeu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nu Ți-aducem daruri lângă ieslea fără preț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rgint, aur sau mărgări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nimile noastre în semn de Har măreț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e punem pe-ale cerului altar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știm că vei salva de la moarte oamen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imeni planul să-Ți doboare, nu va reuș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îngerii azi Îți cântăm: “Bine-ai venit în lume”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-ai venit Fiu d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-ai venit pe pământul Tă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de sus din veșnicii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așteptam demult să v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Bine-ai venit, bine-ai venit Fiu de Dumnezeu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2026-07-19T20:08:50Z</dcterms:created>
  <dcterms:modified xsi:type="dcterms:W3CDTF">2026-07-19T20:08:50Z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