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zi! O, ce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 fi ziua când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va pogorî din cerur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la noi pe nori veni-v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ia acas' cu El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frumos când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l Său Tată, în cer,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Mireasa Lui va duc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nici o-ntinăci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slăvită-n veci de veci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tunci va-mpăr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unună alor S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trivită cu-a lor râvnă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slava Sa aic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ât L-au preţu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! ce trist tu vei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dea-vei că ai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adesea, plin de lu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ţinut la multe lucr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mult decât la Isu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, da, vei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ununa poţi s-o pierz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slăvit pe tine însuţi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Mântuitorul tău bu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 avut din partea ta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vin'! Vino! Vin'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Doamne, vin' cur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elegiuirea creşte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' şi-Ţi ia a Ta Mire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ici străină 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2026-07-20T16:03:14Z</dcterms:created>
  <dcterms:modified xsi:type="dcterms:W3CDTF">2026-07-20T16:03:14Z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