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Te laud p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Veșnic, Cel Bun și Mil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ot harul coboară spre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, prin Domnul Hristos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că-n Templul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rațul iertării, dui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-ai pus ca cânt Rându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să prin Domnul Hristos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Izvor al vieț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 și etern și frum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-ai dat pentru veci tiner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ăscută prin Domnul Hristos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Te laud cu to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ța, în duh credinci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lauda-mi fie-nfoc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, prin Domnul Hristos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2026-07-19T19:56:35Z</dcterms:created>
  <dcterms:modified xsi:type="dcterms:W3CDTF">2026-07-19T19:56:35Z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