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73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sus Hristos e Domnul, izvorul meu de har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ând El mă cercetează, lumina Lui o am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rin Harul Lui mă ţine, El credincios mereu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 mare bucurie port în sufletul meu!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in tronul sfânt din cer, veghează Dumnezeu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Şi la viaţa ta, încrede-te în El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Fă-ţi timp să meditezi cum stai cu viaţa t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ând Dumnezeu te va chema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zvorul meu de har este Isus Hristos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rin Harul Lui mă ţine în viaţă credincios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La Cruce, la Calvar, când am îngenunchea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ăcatele mi le-a iertat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Trăiesc cu Dumnezeu spre Slava Lui mereu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tatornic în credinţă, în viaţă am un ţel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timpul vieţii mele ce Dumnezeu mi-a da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sus Hristos e onorat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sus Hristos e Domnul, veniţi cu toţi la El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l este viaţă, El este Dumnezeu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slavă El domneşte, chemarea Lui primiţ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eniţi cu mulţumire viaţă să primiţi! 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zvorul meu de har este Isus Hristos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rin Harul Lui mă ţine în viaţă credincios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La Cruce, la Calvar, când am îngenunchea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ăcatele mi le-a iertat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Trăiesc cu Dumnezeu spre Slava Lui mereu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tatornic în credinţă, în viaţă am un ţel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timpul vieţii mele ce Dumnezeu mi-a da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sus Hristos e onorat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sus Hristos e Domnul, încrede-te în El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Fii plin de bucurie, primeşte harul Său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-a dat pe Sine însuşi pentru că te-a iubi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La Golgota, pe cruce, Isus te-a mântuit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zvorul meu de har este Isus Hristos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rin Harul Lui mă ţine în viaţă credincios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La Cruce, la Calvar, când am îngenunchea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ăcatele mi le-a iertat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Trăiesc cu Dumnezeu spre Slava Lui mereu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tatornic în credinţă, în viaţă am un ţel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timpul vieţii mele ce Dumnezeu mi-a da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sus Hristos e onorat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2026-07-19T19:58:43Z</dcterms:created>
  <dcterms:modified xsi:type="dcterms:W3CDTF">2026-07-19T19:58:43Z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