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sărutarea gurii Lu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veci e neuitată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e cunoaşte-n veci ace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inţit de ea odată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gura care I-a simţ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rutul Lui fierb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i dăruie pe veci de vec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regile-I cuvin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inimă ce-odată-a fos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dânsul sărut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lume nu va mai iub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nimeni, niciodată..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mii de och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mii de guri şi inim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alege, cine-a prim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rutul Lui, şi cine-L înţeleg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ochii sărutați de E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veci nimic nu c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cât frumseţea Feţei Lu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ptura Lui curată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aina ce i-a-mpreun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unci cu nemur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cetluitu-le-a cu fo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şters pe veci, iubire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Și-i vor cunoaşte ochii Tă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dată dintr-o m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altfel cântă şi vorb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umblă - cine-L știe..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2026-07-19T20:07:53Z</dcterms:created>
  <dcterms:modified xsi:type="dcterms:W3CDTF">2026-07-19T20:07:53Z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