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 eram dar m-ai găsit, străin în lume părăs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ipsit de pace și lovit, Isuse bun Tu m-ai 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 eram dar m-ai găsit, străin în lume părăs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ipsit de pace și lovit, Isuse bun Tu m-ai iub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argul mării eu er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alul ei călătorea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jutor Tu mi-ai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valul ei m-ai izbăv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viața Ta în dar ai dat-o prin acel Calv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i băut al meu pahar scăpându-mă pe veci de jar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că m-ai salvat, păcatul meu Tu l-ai ui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uhul Sfânt m-ai sigilat, voios Îți cânt neîncet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argul mării eu er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alul ei călătorea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jutor Tu mi-ai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valul ei m-ai izbăv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cel ce ești împovărat, de vrei să fi chiar azi sal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ânge Sfânt vei fi spălat, pe veci de veci răscumpă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i nu mai sta nepăsător de-al tau iubit Mânt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o astazi la izvor, astâmpărându-ți al tău d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argul mării eu er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alul ei călătorea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jutor Tu mi-ai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valul ei m-ai izbăv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2026-07-19T19:57:42Z</dcterms:created>
  <dcterms:modified xsi:type="dcterms:W3CDTF">2026-07-19T19:57:42Z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