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şim în lupta sfâ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rtând în suflet dor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inimi fericirea cântă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Mântuitor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ăvit în veci să f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sfinţii ce-L aşteaptă azi să vi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astăzi v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ucenicii Tăi Te-aşteap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rerea o alină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somnul greu deşteap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nceapă judecat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a sfântă și dreaptă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juru-ne furtu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lumea toată zbiar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b steag pe toţi ai Tăi i-adună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u-i lăsa afa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unul să rămâ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noaptea-ntunecoasă e stăpână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astăzi v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ucenicii Tăi Te-aşteap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rerea o alină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somnul greu deşteap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nceapă judecat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a sfântă și dreaptă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loc ne pregăteş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lo sus acas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sufletul atât doreşt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stea la a Ta mas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Ţara peste 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sculte-n veci a cerului cântare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astăzi v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ucenicii Tăi Te-aşteap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rerea o alină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somnul greu deşteap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nceapă judecat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a sfântă și dreaptă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2026-07-19T20:07:51Z</dcterms:created>
  <dcterms:modified xsi:type="dcterms:W3CDTF">2026-07-19T20:07:51Z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