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t să spun do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Tu eşti cel ce m-ai salv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când n-am să po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explic ce-a însemn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i pus pe stân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aş vrea să-ţi dau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ce am 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zi de zi 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mina Ta s-o strălucesc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i de zi vreau doar să stau fer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l tău cuv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mă rog doar c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 cunosc pe tin' mai mult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ă conduci tu î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ce pas pe care-l fa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zi de zi 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mina ta lumii s-arăt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i de 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ăiesc doar pentru tin'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i de 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voi urma pe tin'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i de 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al meu domn voi umbl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Zi de zi te voi urma. :/ x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2026-07-19T19:55:15Z</dcterms:created>
  <dcterms:modified xsi:type="dcterms:W3CDTF">2026-07-19T19:55:15Z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