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orii dimineții-mi zâmbesc, iar liniș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cuprinde toată ființa m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de în mine doru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iar să Îți vorb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arăt și azi cat Te iubesc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 Doamne îmi cunoști inim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doar când păzesc legea Ta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scultare de Tine stau, Domn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 Doamne îmi cunoști inima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doar când păzesc legea Ta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scultare de Tine vreau, Domnul m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veșnic să sta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pul lumii încear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mi schimbe inim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îmi strâng cuvântul Tău în e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e o comoară ce nespus o prețuiesc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gea Ta, o Doamne: o iubesc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 Doamne îmi cunoști inim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doar când păzesc legea Ta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scultare de Tine stau, Domn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 Doamne îmi cunoști inima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doar când păzesc legea Ta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scultare de Tine vreau, Domnul m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veșnic să stau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e lasă noaptea, de lume mă ascund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e Doamne vreau să Îți răspun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re ce cuvinte pot descrie ce simt eu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rbesc cu Tine Dumnezeu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 Doamne îmi cunoști inim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doar când păzesc legea Ta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scultare de Tine stau, Domn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 Doamne îmi cunoști inima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doar când păzesc legea Ta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scultare de Tine vreau, Domnul m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veșnic să stau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eu vreau, vreau veșnic să stau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2026-07-19T19:54:30Z</dcterms:created>
  <dcterms:modified xsi:type="dcterms:W3CDTF">2026-07-19T19:54:30Z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