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ctisit de astă lume veșnic întris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știam ce tot îmi spune cugetul c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ăcrimând de frământare la Domnul am priv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 din puterea-I Sfântă astăzi am primi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vai, minune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scăpat de tot de întris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getul curat, astăzi m-a lumi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-n veci, ce ferici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i-e plină de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u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pace mi-ai ad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ubirea Lui în suflet nu te plictiseș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dă pace, voie bună, cum să nu-L iubeș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ne dă și veșnicia, crede atâta d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ei avea în Domnul Slavei veșnicia-n d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vai, minune m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scăpat de tot de întris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getul curat, astăzi m-a lumi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-n veci, ce fericir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i-e plină de iub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u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pace mi-ai adu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2026-07-19T19:59:00Z</dcterms:created>
  <dcterms:modified xsi:type="dcterms:W3CDTF">2026-07-19T19:59:00Z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