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une Doamne dragoste-ntre fraţi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e la mic până la mare, ca s-aleagă fiec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ne Doamne dragoste-ntre fraţi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une Doamne dragoste-ntre fraţi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 prin fapte de credinţă, s-ajungă la biruinţ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ne Doamne dragoste-ntre fraţi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une Doamne dragoste-ntre fraţi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Fă mereu să se iubească, să nu se mai cleveteasc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ne Doamne dragoste-ntre fraţi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une Doamne dragoste-ntre fraţi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Fraţii să-şi întindă mâna, să fie cu toţii u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ne Doamne dragoste-ntre fraţi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une Doamne dragoste-n surori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Fă ca ele-n adunare, să stea numa-n ascult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ne Doamne dragoste-n surori!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une Doamne dragoste-ntre fraţi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ână la a Ta venire, să ne ducă-n veşnic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ne Doamne dragoste-ntre fraţi!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une Doamne dragoste-ntre fraţi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Fă ca ei să fie una, până vor primi cunu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ne Doamne dragoste-ntre fraţi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2026-07-19T19:54:15Z</dcterms:created>
  <dcterms:modified xsi:type="dcterms:W3CDTF">2026-07-19T19:54:15Z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