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ţ al Păcii, Mi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-mi conduci viaţa me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 temeri de-aş av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 alungi cu pacea T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prin jertfa Ta,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um deschis la Tatăl Sf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 de pace vreau să f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ând de-al Tău Cuv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a Ta vreau s-o-mplin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ând mereu de partea 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 valuri de-ndoiel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le-alungi cu pacea 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icioare-Ţi cad,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vatorul meu slăv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cu Tine, Domn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 fi veşnic feric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2026-07-19T20:09:35Z</dcterms:created>
  <dcterms:modified xsi:type="dcterms:W3CDTF">2026-07-19T20:09:35Z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