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simțire 'I-am pe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a mă face așa voio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sunt moștean al cerului 'nal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mântuire că am afla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eci cânta-voi că-s feric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prin Isus sunt mântu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eci aceasta voi cânta eu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 pe Isus că e al meu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mea, cu bucur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sus una vrea să f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a-I în mine locuieș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rul Lui mă-nveseleșt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eci cânta-voi că-s feric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prin Isus sunt mântu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eci aceasta voi cânta eu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 pe Isus că e al me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fericire, pace sfâ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brațele Lui am odihn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ști, e bine, o știu și 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e viața-mi, este al meu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eci cânta-voi că-s feric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prin Isus sunt mântui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veci aceasta voi cânta eu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 pe Isus că e al meu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2026-07-20T19:28:15Z</dcterms:created>
  <dcterms:modified xsi:type="dcterms:W3CDTF">2026-07-20T19:28:15Z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