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noapte frumoasă de iar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fereastră m-am ui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alucirea unei ste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-ntrun vis m-a fermeca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pre îngerii din cer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storii povestea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a aparut in betle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 cum tuturor el le veste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runcul s-a nas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arele a rasa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ot paman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ntuitorul a venit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venit si eu la grajduri unde pruncul s-a nas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ucurie am intrat si pe domnul am va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pieptul mamei sal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pilul se odihn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ia mama lui de toate își aminte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runcul s-a nas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arele a rasa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ot paman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ntuitorul a venit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-a avut pal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faima regil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ngerii in ceruri canta si azi venirea lui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runcul s-a nas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arele a rasa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ot paman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ntuitorul a venit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2026-07-19T20:03:30Z</dcterms:created>
  <dcterms:modified xsi:type="dcterms:W3CDTF">2026-07-19T20:03:30Z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